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5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2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0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7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7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1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9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2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Haga clic para editar el estilo del título maestro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Haz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05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thelivelongday.com/2011/02/pay-it-forwar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5A5653-F11E-4147-A525-40CF66751D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7" r="10414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4BE868-D43F-4940-8CE9-93D953A11A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92622" y="-341385"/>
            <a:ext cx="6858003" cy="754075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5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10817-27AA-45D6-8525-9C7E7B6BE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3416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Difunde el amor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A3181-F213-4D2C-947C-8330EA9AB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7750" y="4608576"/>
            <a:ext cx="3205640" cy="774186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Páguelo por adelantado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58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A1D46B-05D2-475B-8B7F-FECDA9B4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Instrucciones: Pagar por adelantado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79409-049F-4439-B6F7-725C374977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¡Pagar de Adelante significa pasar la bondad a los demás! Normalmente es contagioso, así que la persona que recibió la bondad puede pagarla a otra persona</a:t>
            </a:r>
            <a:r>
              <a:rPr lang="en-US" dirty="0"/>
              <a:t>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E87D0-81E3-44C3-838B-88206A829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20900"/>
            <a:ext cx="5059680" cy="3748194"/>
          </a:xfrm>
        </p:spPr>
        <p:txBody>
          <a:bodyPr>
            <a:normAutofit/>
          </a:bodyPr>
          <a:lstStyle/>
          <a:p>
            <a:r>
              <a:rPr lang="en-US" sz="2000" dirty="0"/>
              <a:t>Selecciona </a:t>
            </a:r>
            <a:r>
              <a:rPr lang="en-US" sz="2000" b="1" dirty="0"/>
              <a:t>tres </a:t>
            </a:r>
            <a:r>
              <a:rPr lang="en-US" sz="2000" dirty="0"/>
              <a:t>elementos de la lista de la siguiente diapositiva y haz un círculo alrededor de ellos. ¡Firma el contrato! </a:t>
            </a:r>
          </a:p>
          <a:p>
            <a:r>
              <a:rPr lang="en-US" sz="2000" dirty="0"/>
              <a:t>A lo largo del día y de la noche, por favor, complete los tres puntos. Lo pagarás por adelantado y le alegrarás el día a alguien. </a:t>
            </a:r>
          </a:p>
          <a:p>
            <a:r>
              <a:rPr lang="en-US" sz="2000" dirty="0"/>
              <a:t>¿Quién sabe? Tal vez la persona que recibe su acto amable lo pagará a otra persona. Piensa en cómo te sientes al completar sus tres actos de bondad </a:t>
            </a:r>
          </a:p>
        </p:txBody>
      </p:sp>
    </p:spTree>
    <p:extLst>
      <p:ext uri="{BB962C8B-B14F-4D97-AF65-F5344CB8AC3E}">
        <p14:creationId xmlns:p14="http://schemas.microsoft.com/office/powerpoint/2010/main" val="222548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D2D517-BC35-4439-AC31-06DF764F25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0A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DD3F846-0483-40F5-A881-0C1AD2A0C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DFC28F-EB8D-46B9-A009-4E92B749F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525" y="307571"/>
            <a:ext cx="5013134" cy="626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4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289B-E05B-41E6-ACCF-1F2FF6216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Contrato de estudiante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70129-D289-4CEB-8CE6-FA6C14E30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Yo, (firma _____________________________tu nombre), prometo completar las tres actividades de pago por adelantado para esta noche.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0289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7C02443-B617-4A7A-9FEB-7869FF222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Asignación 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A2DBE-6B62-4255-BA70-2506DDECD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Usando un documento de Google, escribe sobre una de las experiencias de pago que completaste ayer. Explica </a:t>
            </a:r>
            <a:r>
              <a:rPr lang="en-US" sz="2400" i="1" dirty="0"/>
              <a:t>lo que hiciste </a:t>
            </a:r>
            <a:r>
              <a:rPr lang="en-US" sz="2400" dirty="0"/>
              <a:t>y </a:t>
            </a:r>
            <a:r>
              <a:rPr lang="en-US" sz="2400" i="1" dirty="0"/>
              <a:t>cómo te hizo sentir. </a:t>
            </a:r>
            <a:r>
              <a:rPr lang="en-US" sz="2400" dirty="0"/>
              <a:t>Intenta explicar cómo reaccionó la persona. ¡Usa los detalles sensoriales para describir lo que hiciste! Intenta incluir algún lenguaje figurativo como símiles o hipérboles. Incluya también diálogos entre personajes (citas) si puede. Esta es una entrada de estilo diario, sea creativo con buenos detalles. Incluya imágenes si lo desea.</a:t>
            </a:r>
            <a:endParaRPr lang="en-US" sz="2400" i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909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9919" cy="6858000"/>
          </a:xfrm>
          <a:prstGeom prst="rect">
            <a:avLst/>
          </a:prstGeom>
          <a:solidFill>
            <a:srgbClr val="80A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3CE690-2E0F-42DD-8C3E-1B6EDA2C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6"/>
            <a:ext cx="3084844" cy="1961086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Extensión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4A321A-A039-4720-87B4-66A4210E0D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752" y="2638787"/>
            <a:ext cx="27432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D8C37-516B-4357-BAA8-92923D545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52" y="2799654"/>
            <a:ext cx="3005462" cy="3189665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rgbClr val="FFFFFF"/>
                </a:solidFill>
              </a:rPr>
              <a:t>La escuela municipal de Hobbs te desafía a pagar la semana que viene y la siguiente. ¡Veamos si puedes hacerlo parte de tu rutina de vida! 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24852062-439A-422D-8714-A2EEB0B05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820915" y="640080"/>
            <a:ext cx="6640285" cy="5577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B7B8F5-4B04-493F-A7C9-E0DEE7E80251}"/>
              </a:ext>
            </a:extLst>
          </p:cNvPr>
          <p:cNvSpPr txBox="1"/>
          <p:nvPr/>
        </p:nvSpPr>
        <p:spPr>
          <a:xfrm>
            <a:off x="8948974" y="6017865"/>
            <a:ext cx="251222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www.allthelivelongday.com/2011/02/pay-it-forward.htm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Esta foto de autor desconocido</a:t>
            </a:r>
            <a:r>
              <a:rPr lang="en-US" sz="700">
                <a:solidFill>
                  <a:srgbClr val="FFFFFF"/>
                </a:solidFill>
              </a:rPr>
              <a:t> está licenciada bajo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59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244131"/>
      </a:dk2>
      <a:lt2>
        <a:srgbClr val="EEE9EA"/>
      </a:lt2>
      <a:accent1>
        <a:srgbClr val="80A9A5"/>
      </a:accent1>
      <a:accent2>
        <a:srgbClr val="75AB90"/>
      </a:accent2>
      <a:accent3>
        <a:srgbClr val="81AC84"/>
      </a:accent3>
      <a:accent4>
        <a:srgbClr val="88AC75"/>
      </a:accent4>
      <a:accent5>
        <a:srgbClr val="9BA57D"/>
      </a:accent5>
      <a:accent6>
        <a:srgbClr val="ABA175"/>
      </a:accent6>
      <a:hlink>
        <a:srgbClr val="B47379"/>
      </a:hlink>
      <a:folHlink>
        <a:srgbClr val="848484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278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Bookman Old Style</vt:lpstr>
      <vt:lpstr>Calibri</vt:lpstr>
      <vt:lpstr>Franklin Gothic Book</vt:lpstr>
      <vt:lpstr>RetrospectVTI</vt:lpstr>
      <vt:lpstr>Difunde el amor </vt:lpstr>
      <vt:lpstr>Instrucciones: Pagar por adelantado</vt:lpstr>
      <vt:lpstr>PowerPoint Presentation</vt:lpstr>
      <vt:lpstr>Contrato de estudiante </vt:lpstr>
      <vt:lpstr>Asignación D</vt:lpstr>
      <vt:lpstr>Extensión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 the Love</dc:title>
  <dc:creator>Doss</dc:creator>
  <cp:lastModifiedBy>10</cp:lastModifiedBy>
  <cp:revision>2</cp:revision>
  <dcterms:created xsi:type="dcterms:W3CDTF">2020-07-29T02:54:59Z</dcterms:created>
  <dcterms:modified xsi:type="dcterms:W3CDTF">2020-07-29T18:05:09Z</dcterms:modified>
</cp:coreProperties>
</file>